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79" r:id="rId17"/>
    <p:sldId id="269" r:id="rId18"/>
    <p:sldId id="270" r:id="rId19"/>
    <p:sldId id="271" r:id="rId20"/>
    <p:sldId id="272" r:id="rId21"/>
    <p:sldId id="274" r:id="rId22"/>
    <p:sldId id="273" r:id="rId23"/>
    <p:sldId id="275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15B8A95-2909-4A46-858B-53D4A3746D7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C07A9B-C33B-4665-9295-2C90FA39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2868168"/>
          </a:xfrm>
        </p:spPr>
        <p:txBody>
          <a:bodyPr/>
          <a:lstStyle/>
          <a:p>
            <a:r>
              <a:rPr lang="ru-RU" dirty="0" smtClean="0"/>
              <a:t>Приобщение детей старшего дошкольного возраста к историко-культурным достопримечательностям родного края.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Педагогический проект.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Путешествие по ульяновской области: село верхняя маза радищевского района- музей </a:t>
            </a:r>
            <a:r>
              <a:rPr lang="ru-RU" sz="2800" dirty="0" err="1" smtClean="0"/>
              <a:t>д.в.давыдова</a:t>
            </a:r>
            <a:endParaRPr lang="ru-RU" sz="2800" dirty="0"/>
          </a:p>
        </p:txBody>
      </p:sp>
      <p:pic>
        <p:nvPicPr>
          <p:cNvPr id="5" name="Содержимое 4" descr="111440_85_den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2155"/>
            <a:ext cx="8143900" cy="538584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Путешествие по ульяновской области: </a:t>
            </a:r>
            <a:r>
              <a:rPr lang="ru-RU" sz="3100" dirty="0" err="1" smtClean="0"/>
              <a:t>ундоровский</a:t>
            </a:r>
            <a:r>
              <a:rPr lang="ru-RU" sz="3100" dirty="0" smtClean="0"/>
              <a:t> палеонтологический музей</a:t>
            </a:r>
            <a:r>
              <a:rPr lang="ru-RU" sz="3100" dirty="0" smtClean="0"/>
              <a:t> </a:t>
            </a:r>
            <a:r>
              <a:rPr lang="ru-RU" sz="3100" dirty="0" smtClean="0"/>
              <a:t>в ульяновском районе.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850586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8143900" cy="54292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Путешествие по ульяновской области: усадьба </a:t>
            </a:r>
            <a:r>
              <a:rPr lang="ru-RU" sz="2800" dirty="0" err="1" smtClean="0"/>
              <a:t>е.м.перси-френч</a:t>
            </a:r>
            <a:r>
              <a:rPr lang="ru-RU" sz="2800" dirty="0" smtClean="0"/>
              <a:t> в селе </a:t>
            </a:r>
            <a:r>
              <a:rPr lang="ru-RU" sz="2800" dirty="0" err="1" smtClean="0"/>
              <a:t>тереньга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тереньгульского</a:t>
            </a:r>
            <a:r>
              <a:rPr lang="ru-RU" sz="2800" dirty="0" smtClean="0"/>
              <a:t> района.</a:t>
            </a:r>
            <a:endParaRPr lang="ru-RU" sz="2800" dirty="0"/>
          </a:p>
        </p:txBody>
      </p:sp>
      <p:pic>
        <p:nvPicPr>
          <p:cNvPr id="4" name="Содержимое 3" descr="57-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0250"/>
            <a:ext cx="8143900" cy="53877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Путешествие по ульяновской области: </a:t>
            </a:r>
            <a:r>
              <a:rPr lang="ru-RU" sz="3200" dirty="0" err="1" smtClean="0"/>
              <a:t>акшуатский</a:t>
            </a:r>
            <a:r>
              <a:rPr lang="ru-RU" sz="3200" dirty="0" smtClean="0"/>
              <a:t> дендропарк в селе </a:t>
            </a:r>
            <a:r>
              <a:rPr lang="ru-RU" sz="3200" dirty="0" err="1" smtClean="0"/>
              <a:t>акшуат</a:t>
            </a:r>
            <a:r>
              <a:rPr lang="ru-RU" sz="3200" dirty="0" smtClean="0"/>
              <a:t> </a:t>
            </a:r>
            <a:r>
              <a:rPr lang="ru-RU" sz="3200" dirty="0" err="1" smtClean="0"/>
              <a:t>барышского</a:t>
            </a:r>
            <a:r>
              <a:rPr lang="ru-RU" sz="3200" dirty="0" smtClean="0"/>
              <a:t> района.</a:t>
            </a:r>
            <a:endParaRPr lang="ru-RU" sz="3200" dirty="0"/>
          </a:p>
        </p:txBody>
      </p:sp>
      <p:pic>
        <p:nvPicPr>
          <p:cNvPr id="4" name="Содержимое 3" descr="146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4240"/>
            <a:ext cx="8143900" cy="543376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3714776" cy="5037786"/>
          </a:xfrm>
        </p:spPr>
        <p:txBody>
          <a:bodyPr/>
          <a:lstStyle/>
          <a:p>
            <a:r>
              <a:rPr lang="ru-RU" dirty="0" smtClean="0"/>
              <a:t>Беседа о </a:t>
            </a:r>
            <a:r>
              <a:rPr lang="ru-RU" dirty="0" err="1" smtClean="0"/>
              <a:t>достопрмечательностях</a:t>
            </a:r>
            <a:r>
              <a:rPr lang="ru-RU" dirty="0" smtClean="0"/>
              <a:t> </a:t>
            </a:r>
            <a:r>
              <a:rPr lang="ru-RU" dirty="0" err="1" smtClean="0"/>
              <a:t>карсунского</a:t>
            </a:r>
            <a:r>
              <a:rPr lang="ru-RU" dirty="0" smtClean="0"/>
              <a:t> района: музей «усадьба языковых»</a:t>
            </a:r>
            <a:endParaRPr lang="ru-RU" dirty="0"/>
          </a:p>
        </p:txBody>
      </p:sp>
      <p:pic>
        <p:nvPicPr>
          <p:cNvPr id="4" name="Содержимое 3" descr="IMG_20170202_155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0"/>
            <a:ext cx="4153965" cy="675947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57554" cy="35718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Беседа о </a:t>
            </a:r>
            <a:r>
              <a:rPr lang="ru-RU" sz="3200" dirty="0" err="1" smtClean="0"/>
              <a:t>мелекесском</a:t>
            </a:r>
            <a:r>
              <a:rPr lang="ru-RU" sz="3200" dirty="0" smtClean="0"/>
              <a:t> районе и  </a:t>
            </a:r>
            <a:r>
              <a:rPr lang="ru-RU" sz="2800" dirty="0" err="1" smtClean="0"/>
              <a:t>г.димитровград</a:t>
            </a:r>
            <a:endParaRPr lang="ru-RU" sz="3200" dirty="0"/>
          </a:p>
        </p:txBody>
      </p:sp>
      <p:pic>
        <p:nvPicPr>
          <p:cNvPr id="6" name="Содержимое 5" descr="IMG_20170517_155937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355" y="0"/>
            <a:ext cx="5866645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со </a:t>
            </a:r>
            <a:r>
              <a:rPr lang="ru-RU" dirty="0" err="1" smtClean="0"/>
              <a:t>старокулаткинским</a:t>
            </a:r>
            <a:r>
              <a:rPr lang="ru-RU" dirty="0" smtClean="0"/>
              <a:t> районом.</a:t>
            </a:r>
            <a:endParaRPr lang="ru-RU" dirty="0"/>
          </a:p>
        </p:txBody>
      </p:sp>
      <p:pic>
        <p:nvPicPr>
          <p:cNvPr id="4" name="Содержимое 3" descr="IMG_20170517_160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643050"/>
            <a:ext cx="8143901" cy="52149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Альбомы о достопримечательностях районов  ульяновской области</a:t>
            </a:r>
            <a:endParaRPr lang="ru-RU" sz="2800" dirty="0"/>
          </a:p>
        </p:txBody>
      </p:sp>
      <p:pic>
        <p:nvPicPr>
          <p:cNvPr id="5" name="Содержимое 4" descr="IMG_20170515_1317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4388"/>
            <a:ext cx="8215338" cy="589361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9286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Альбомы о достопримечательностях районов  ульяновской области</a:t>
            </a:r>
            <a:endParaRPr lang="ru-RU" sz="2800" dirty="0"/>
          </a:p>
        </p:txBody>
      </p:sp>
      <p:pic>
        <p:nvPicPr>
          <p:cNvPr id="4" name="Содержимое 3" descr="IMG_20170515_1316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0482"/>
            <a:ext cx="8215338" cy="592751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429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Дидактические игры по краеведению</a:t>
            </a:r>
            <a:endParaRPr lang="ru-RU" sz="2800" dirty="0"/>
          </a:p>
        </p:txBody>
      </p:sp>
      <p:pic>
        <p:nvPicPr>
          <p:cNvPr id="7" name="Содержимое 6" descr="IMG_20170515_131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7"/>
            <a:ext cx="4929190" cy="3696893"/>
          </a:xfrm>
        </p:spPr>
      </p:pic>
      <p:pic>
        <p:nvPicPr>
          <p:cNvPr id="8" name="Содержимое 7" descr="IMG_20170515_1311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9" y="3214686"/>
            <a:ext cx="4857752" cy="36433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Способствовать формированию у воспитанников целостных представлений об историко-культурных достопримечательностях родного края.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5714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Дидактические игры по краеведению</a:t>
            </a:r>
            <a:endParaRPr lang="ru-RU" sz="2800" dirty="0"/>
          </a:p>
        </p:txBody>
      </p:sp>
      <p:pic>
        <p:nvPicPr>
          <p:cNvPr id="7" name="Содержимое 6" descr="IMG_20170515_1311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50075"/>
            <a:ext cx="8143900" cy="61079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1142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Макет усадьбы </a:t>
            </a:r>
            <a:r>
              <a:rPr lang="ru-RU" sz="3200" dirty="0" err="1" smtClean="0"/>
              <a:t>е.м.перси-френч</a:t>
            </a:r>
            <a:r>
              <a:rPr lang="ru-RU" sz="3200" dirty="0" smtClean="0"/>
              <a:t> в </a:t>
            </a:r>
            <a:r>
              <a:rPr lang="ru-RU" sz="3200" dirty="0" err="1" smtClean="0"/>
              <a:t>тереньгульском</a:t>
            </a:r>
            <a:r>
              <a:rPr lang="ru-RU" sz="3200" dirty="0" smtClean="0"/>
              <a:t> районе</a:t>
            </a:r>
            <a:endParaRPr lang="ru-RU" sz="3200" dirty="0"/>
          </a:p>
        </p:txBody>
      </p:sp>
      <p:pic>
        <p:nvPicPr>
          <p:cNvPr id="4" name="Содержимое 3" descr="IMG_20170517_1349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8215338" cy="571501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28586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Макет дома-музея </a:t>
            </a:r>
            <a:r>
              <a:rPr lang="ru-RU" sz="2800" dirty="0" err="1" smtClean="0"/>
              <a:t>а.а</a:t>
            </a:r>
            <a:r>
              <a:rPr lang="ru-RU" sz="2800" dirty="0" smtClean="0"/>
              <a:t>. </a:t>
            </a:r>
            <a:r>
              <a:rPr lang="ru-RU" sz="2800" dirty="0" err="1" smtClean="0"/>
              <a:t>пластова</a:t>
            </a:r>
            <a:r>
              <a:rPr lang="ru-RU" sz="2800" dirty="0" smtClean="0"/>
              <a:t> с </a:t>
            </a:r>
            <a:r>
              <a:rPr lang="ru-RU" sz="2800" dirty="0" err="1" smtClean="0"/>
              <a:t>богоявленским</a:t>
            </a:r>
            <a:r>
              <a:rPr lang="ru-RU" sz="2800" dirty="0" smtClean="0"/>
              <a:t> храмом в селе </a:t>
            </a:r>
            <a:r>
              <a:rPr lang="ru-RU" sz="2800" dirty="0" err="1" smtClean="0"/>
              <a:t>прислониха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карсунского</a:t>
            </a:r>
            <a:r>
              <a:rPr lang="ru-RU" sz="2800" dirty="0" smtClean="0"/>
              <a:t> района.</a:t>
            </a:r>
            <a:endParaRPr lang="ru-RU" sz="2800" dirty="0"/>
          </a:p>
        </p:txBody>
      </p:sp>
      <p:pic>
        <p:nvPicPr>
          <p:cNvPr id="9" name="Содержимое 8" descr="IMG_20170516_075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3"/>
            <a:ext cx="8128014" cy="564357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8143900" cy="14287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Экскурсия в библиотеку № 2. знакомство с достопримечательностями </a:t>
            </a:r>
            <a:r>
              <a:rPr lang="ru-RU" sz="2800" dirty="0" err="1" smtClean="0"/>
              <a:t>сенгилеевского</a:t>
            </a:r>
            <a:r>
              <a:rPr lang="ru-RU" sz="2800" dirty="0" smtClean="0"/>
              <a:t> района.</a:t>
            </a:r>
            <a:endParaRPr lang="ru-RU" sz="2800" dirty="0"/>
          </a:p>
        </p:txBody>
      </p:sp>
      <p:pic>
        <p:nvPicPr>
          <p:cNvPr id="7" name="Содержимое 6" descr="image-0-02-05-8a6da576a2c7ff45c876c4428436fb5c915cd669f635888c364a99c431ea1221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2857496"/>
            <a:ext cx="5334005" cy="4000504"/>
          </a:xfrm>
        </p:spPr>
      </p:pic>
      <p:pic>
        <p:nvPicPr>
          <p:cNvPr id="8" name="Содержимое 7" descr="image-0-02-05-49a1d62140b77c1d5fad63b72f1195071d72863a6206d9ba79072956a67b2ed3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8722" y="1357298"/>
            <a:ext cx="3905278" cy="292895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7857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карта достопримечательностей районов ульяновской области.</a:t>
            </a:r>
            <a:endParaRPr lang="ru-RU" sz="2800" dirty="0"/>
          </a:p>
        </p:txBody>
      </p:sp>
      <p:pic>
        <p:nvPicPr>
          <p:cNvPr id="7" name="Содержимое 6" descr="IMG_20170517_141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3653"/>
            <a:ext cx="8143900" cy="605434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8039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Отобрать материал для ознакомления детей с историко-культурными достопримечательностями районов Ульяновской области;</a:t>
            </a:r>
          </a:p>
          <a:p>
            <a:r>
              <a:rPr lang="ru-RU" dirty="0" smtClean="0"/>
              <a:t>-воспитывать у детей устойчивый интерес и уважение к истории и культуре родного края;</a:t>
            </a:r>
          </a:p>
          <a:p>
            <a:r>
              <a:rPr lang="ru-RU" dirty="0" smtClean="0"/>
              <a:t>познакомить детей с достопримечательностями районов Ульяновской области;</a:t>
            </a:r>
          </a:p>
          <a:p>
            <a:r>
              <a:rPr lang="ru-RU" dirty="0" smtClean="0"/>
              <a:t>способствовать пополнению предметно-развивающей среды в группе через создание альбомов, макетов, посвящённых историко-культурным достопримечательностям районов Ульяновской области;</a:t>
            </a:r>
          </a:p>
          <a:p>
            <a:r>
              <a:rPr lang="ru-RU" dirty="0" smtClean="0"/>
              <a:t>формировать умение ориентироваться в географических и административных картах и обозначениях;</a:t>
            </a:r>
          </a:p>
          <a:p>
            <a:r>
              <a:rPr lang="ru-RU" dirty="0" smtClean="0"/>
              <a:t>способствовать активизации и обогащению словаря в процессе ознакомления с историко-культурными достопримечательностями Ульяновской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85728"/>
            <a:ext cx="8143900" cy="65722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Срок реализации проекта- </a:t>
            </a:r>
            <a:r>
              <a:rPr lang="ru-RU" sz="3200" dirty="0" smtClean="0"/>
              <a:t>2 года.</a:t>
            </a:r>
          </a:p>
          <a:p>
            <a:r>
              <a:rPr lang="ru-RU" sz="3200" b="1" dirty="0" smtClean="0"/>
              <a:t>Участники проекта- </a:t>
            </a:r>
            <a:r>
              <a:rPr lang="ru-RU" sz="3200" dirty="0" smtClean="0"/>
              <a:t>воспитанники группы, воспитатели, родители воспитанников.</a:t>
            </a:r>
          </a:p>
          <a:p>
            <a:r>
              <a:rPr lang="ru-RU" sz="3200" b="1" dirty="0" smtClean="0"/>
              <a:t>Образовательная </a:t>
            </a:r>
            <a:r>
              <a:rPr lang="ru-RU" sz="3200" b="1" dirty="0" err="1" smtClean="0"/>
              <a:t>область</a:t>
            </a:r>
            <a:r>
              <a:rPr lang="ru-RU" sz="3200" dirty="0" err="1" smtClean="0"/>
              <a:t>-познавательное</a:t>
            </a:r>
            <a:r>
              <a:rPr lang="ru-RU" sz="3200" dirty="0" smtClean="0"/>
              <a:t> развитие; социально-коммуникативное </a:t>
            </a:r>
            <a:r>
              <a:rPr lang="ru-RU" sz="3200" dirty="0" err="1" smtClean="0"/>
              <a:t>развитие;речевое</a:t>
            </a:r>
            <a:r>
              <a:rPr lang="ru-RU" sz="3200" dirty="0" smtClean="0"/>
              <a:t> развитие; художественно-эстетическое развитие.</a:t>
            </a:r>
          </a:p>
          <a:p>
            <a:r>
              <a:rPr lang="ru-RU" sz="3200" b="1" dirty="0" smtClean="0"/>
              <a:t>Вид проекта- </a:t>
            </a:r>
            <a:r>
              <a:rPr lang="ru-RU" sz="3200" dirty="0" smtClean="0"/>
              <a:t>практико-ориентированный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настоящее время среди наиболее острых проблем, стоящих перед отечественным  дошкольным образованием, выступает проблема становления у дошкольников ценностного отношения к культуре и традициям русского народа, к традициям своей семьи, родной стране, воспитания основ гражданственности. Как показывают современные исследования, ценностное отношение к Родине является важной составляющей опыта личности, и поэтому оно должно стать значимым компонентом первой ступени образования человека - дошкольного образования.</a:t>
            </a:r>
          </a:p>
          <a:p>
            <a:r>
              <a:rPr lang="ru-RU" dirty="0" smtClean="0"/>
              <a:t>Дошкольный возраст как период складывания первооснов личности имеет свои потенциальные возможности для развития высших нравственных чувств, в том числе ценностного отношения к малой и большой Родине, воспитания основ гражданственности. Основой в воспитании у дошкольников гражданских чувств являются накопление детьми социального опыта  жизни  в своем Отечестве, усвоение  принятых в обществе норм поведения, развитие интереса к ее истории и культуре, формирование позитивного отношения к прошлому и настоящему родной страны, родного края.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Предполагаемые результаты.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Сформированные устойчивые представления у детей об административно-территориальном устройстве Ульяновской области, об историко-культурных достопримечательностях районов </a:t>
            </a:r>
            <a:r>
              <a:rPr lang="ru-RU" smtClean="0"/>
              <a:t>Ульяновской области.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административной картой </a:t>
            </a:r>
            <a:r>
              <a:rPr lang="ru-RU" dirty="0" smtClean="0"/>
              <a:t>Р</a:t>
            </a:r>
            <a:r>
              <a:rPr lang="ru-RU" dirty="0" smtClean="0"/>
              <a:t>оссии</a:t>
            </a:r>
            <a:endParaRPr lang="ru-RU" dirty="0"/>
          </a:p>
        </p:txBody>
      </p:sp>
      <p:pic>
        <p:nvPicPr>
          <p:cNvPr id="4" name="Содержимое 3" descr="ул обл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1"/>
            <a:ext cx="9092277" cy="49291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административной картой ульяновской области</a:t>
            </a:r>
            <a:endParaRPr lang="ru-RU" dirty="0"/>
          </a:p>
        </p:txBody>
      </p:sp>
      <p:pic>
        <p:nvPicPr>
          <p:cNvPr id="4" name="Содержимое 3" descr="101010355_4844873_image93521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320" y="1609725"/>
            <a:ext cx="5486760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2144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Путешествие по ульяновской области: родина </a:t>
            </a:r>
            <a:r>
              <a:rPr lang="ru-RU" sz="2400" dirty="0" err="1" smtClean="0"/>
              <a:t>а.а.пластова</a:t>
            </a:r>
            <a:r>
              <a:rPr lang="ru-RU" sz="2400" dirty="0" smtClean="0"/>
              <a:t>- село </a:t>
            </a:r>
            <a:r>
              <a:rPr lang="ru-RU" sz="2400" dirty="0" err="1" smtClean="0"/>
              <a:t>прислониха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карсунского</a:t>
            </a:r>
            <a:r>
              <a:rPr lang="ru-RU" sz="2400" dirty="0" smtClean="0"/>
              <a:t> района</a:t>
            </a:r>
            <a:endParaRPr lang="ru-RU" sz="2400" dirty="0"/>
          </a:p>
        </p:txBody>
      </p:sp>
      <p:pic>
        <p:nvPicPr>
          <p:cNvPr id="4" name="Содержимое 3" descr="IMG_1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7726262" cy="56435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</TotalTime>
  <Words>333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Приобщение детей старшего дошкольного возраста к историко-культурным достопримечательностям родного края.</vt:lpstr>
      <vt:lpstr>Цель проекта.</vt:lpstr>
      <vt:lpstr>Задачи проекта.</vt:lpstr>
      <vt:lpstr>Слайд 4</vt:lpstr>
      <vt:lpstr>Актуальность проекта.</vt:lpstr>
      <vt:lpstr>Предполагаемые результаты.</vt:lpstr>
      <vt:lpstr>Знакомство с административной картой России</vt:lpstr>
      <vt:lpstr>Знакомство с административной картой ульяновской области</vt:lpstr>
      <vt:lpstr>Путешествие по ульяновской области: родина а.а.пластова- село прислониха карсунского района</vt:lpstr>
      <vt:lpstr>Путешествие по ульяновской области: село верхняя маза радищевского района- музей д.в.давыдова</vt:lpstr>
      <vt:lpstr>Путешествие по ульяновской области: ундоровский палеонтологический музей в ульяновском районе. </vt:lpstr>
      <vt:lpstr>Путешествие по ульяновской области: усадьба е.м.перси-френч в селе тереньга тереньгульского района.</vt:lpstr>
      <vt:lpstr>Путешествие по ульяновской области: акшуатский дендропарк в селе акшуат барышского района.</vt:lpstr>
      <vt:lpstr>Беседа о достопрмечательностях карсунского района: музей «усадьба языковых»</vt:lpstr>
      <vt:lpstr>Беседа о мелекесском районе и  г.димитровград</vt:lpstr>
      <vt:lpstr>Знакомство со старокулаткинским районом.</vt:lpstr>
      <vt:lpstr>Альбомы о достопримечательностях районов  ульяновской области</vt:lpstr>
      <vt:lpstr>Альбомы о достопримечательностях районов  ульяновской области</vt:lpstr>
      <vt:lpstr>Дидактические игры по краеведению</vt:lpstr>
      <vt:lpstr>Дидактические игры по краеведению</vt:lpstr>
      <vt:lpstr>Макет усадьбы е.м.перси-френч в тереньгульском районе</vt:lpstr>
      <vt:lpstr>Макет дома-музея а.а. пластова с богоявленским храмом в селе прислониха карсунского района.</vt:lpstr>
      <vt:lpstr>Экскурсия в библиотеку № 2. знакомство с достопримечательностями сенгилеевского района.</vt:lpstr>
      <vt:lpstr>карта достопримечательностей районов ульяновской области.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старшего дошкольного возраста к историко-культурным достопримечательностям родного края.</dc:title>
  <dc:creator>Dina</dc:creator>
  <cp:lastModifiedBy>Dina</cp:lastModifiedBy>
  <cp:revision>44</cp:revision>
  <dcterms:created xsi:type="dcterms:W3CDTF">2017-05-02T05:45:24Z</dcterms:created>
  <dcterms:modified xsi:type="dcterms:W3CDTF">2017-05-17T17:32:35Z</dcterms:modified>
</cp:coreProperties>
</file>